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0" r:id="rId5"/>
    <p:sldId id="261" r:id="rId6"/>
  </p:sldIdLst>
  <p:sldSz cx="7559675" cy="1069181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146E"/>
    <a:srgbClr val="FF6E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8" d="100"/>
          <a:sy n="48" d="100"/>
        </p:scale>
        <p:origin x="23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8F8B-2357-430A-AFC8-7DE88F219E10}" type="datetimeFigureOut">
              <a:rPr lang="sk-SK" smtClean="0"/>
              <a:t>25. 3. 2026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D849-8345-40F2-8000-82F4001414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412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8F8B-2357-430A-AFC8-7DE88F219E10}" type="datetimeFigureOut">
              <a:rPr lang="sk-SK" smtClean="0"/>
              <a:t>25. 3. 2026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D849-8345-40F2-8000-82F4001414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0318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8F8B-2357-430A-AFC8-7DE88F219E10}" type="datetimeFigureOut">
              <a:rPr lang="sk-SK" smtClean="0"/>
              <a:t>25. 3. 2026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D849-8345-40F2-8000-82F4001414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3825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8F8B-2357-430A-AFC8-7DE88F219E10}" type="datetimeFigureOut">
              <a:rPr lang="sk-SK" smtClean="0"/>
              <a:t>25. 3. 2026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D849-8345-40F2-8000-82F4001414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6456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8F8B-2357-430A-AFC8-7DE88F219E10}" type="datetimeFigureOut">
              <a:rPr lang="sk-SK" smtClean="0"/>
              <a:t>25. 3. 2026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D849-8345-40F2-8000-82F4001414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71460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8F8B-2357-430A-AFC8-7DE88F219E10}" type="datetimeFigureOut">
              <a:rPr lang="sk-SK" smtClean="0"/>
              <a:t>25. 3. 2026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D849-8345-40F2-8000-82F4001414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3115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8F8B-2357-430A-AFC8-7DE88F219E10}" type="datetimeFigureOut">
              <a:rPr lang="sk-SK" smtClean="0"/>
              <a:t>25. 3. 2026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D849-8345-40F2-8000-82F4001414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4187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8F8B-2357-430A-AFC8-7DE88F219E10}" type="datetimeFigureOut">
              <a:rPr lang="sk-SK" smtClean="0"/>
              <a:t>25. 3. 2026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D849-8345-40F2-8000-82F4001414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3529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8F8B-2357-430A-AFC8-7DE88F219E10}" type="datetimeFigureOut">
              <a:rPr lang="sk-SK" smtClean="0"/>
              <a:t>25. 3. 2026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D849-8345-40F2-8000-82F4001414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7456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8F8B-2357-430A-AFC8-7DE88F219E10}" type="datetimeFigureOut">
              <a:rPr lang="sk-SK" smtClean="0"/>
              <a:t>25. 3. 2026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D849-8345-40F2-8000-82F4001414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1020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8F8B-2357-430A-AFC8-7DE88F219E10}" type="datetimeFigureOut">
              <a:rPr lang="sk-SK" smtClean="0"/>
              <a:t>25. 3. 2026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D849-8345-40F2-8000-82F4001414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822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78F8B-2357-430A-AFC8-7DE88F219E10}" type="datetimeFigureOut">
              <a:rPr lang="sk-SK" smtClean="0"/>
              <a:t>25. 3. 2026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AD849-8345-40F2-8000-82F4001414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4127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ctrTitle"/>
          </p:nvPr>
        </p:nvSpPr>
        <p:spPr>
          <a:xfrm>
            <a:off x="177258" y="2418814"/>
            <a:ext cx="7205157" cy="2023725"/>
          </a:xfrm>
        </p:spPr>
        <p:txBody>
          <a:bodyPr anchor="t">
            <a:noAutofit/>
          </a:bodyPr>
          <a:lstStyle/>
          <a:p>
            <a:pPr algn="l"/>
            <a:r>
              <a:rPr lang="sk-SK" sz="7200" b="1" dirty="0">
                <a:solidFill>
                  <a:schemeClr val="bg1"/>
                </a:solidFill>
                <a:latin typeface="MarkPro-Black" panose="020B0A04020101010102" pitchFamily="34" charset="-18"/>
              </a:rPr>
              <a:t>ZMENA CP </a:t>
            </a:r>
            <a:br>
              <a:rPr lang="sk-SK" sz="7200" b="1" dirty="0">
                <a:solidFill>
                  <a:schemeClr val="bg1"/>
                </a:solidFill>
                <a:latin typeface="MarkPro-Black" panose="020B0A04020101010102" pitchFamily="34" charset="-18"/>
              </a:rPr>
            </a:br>
            <a:r>
              <a:rPr lang="sk-SK" sz="7200" b="1" dirty="0">
                <a:solidFill>
                  <a:schemeClr val="bg1"/>
                </a:solidFill>
                <a:latin typeface="MarkPro-Black" panose="020B0A04020101010102" pitchFamily="34" charset="-18"/>
              </a:rPr>
              <a:t>od 29.03.2026</a:t>
            </a:r>
            <a:br>
              <a:rPr lang="sk-SK" sz="6000" b="1" dirty="0">
                <a:solidFill>
                  <a:schemeClr val="bg1"/>
                </a:solidFill>
                <a:latin typeface="MarkPro-Black" panose="020B0A04020101010102" pitchFamily="34" charset="-18"/>
              </a:rPr>
            </a:br>
            <a:r>
              <a:rPr lang="sk-SK" sz="6000" b="1" dirty="0">
                <a:solidFill>
                  <a:schemeClr val="bg1"/>
                </a:solidFill>
                <a:latin typeface="MarkPro-Black" panose="020B0A04020101010102" pitchFamily="34" charset="-18"/>
              </a:rPr>
              <a:t> </a:t>
            </a:r>
          </a:p>
        </p:txBody>
      </p:sp>
      <p:sp>
        <p:nvSpPr>
          <p:cNvPr id="5" name="Alcím 2"/>
          <p:cNvSpPr>
            <a:spLocks noGrp="1"/>
          </p:cNvSpPr>
          <p:nvPr>
            <p:ph type="subTitle" idx="1"/>
          </p:nvPr>
        </p:nvSpPr>
        <p:spPr>
          <a:xfrm>
            <a:off x="177258" y="4677166"/>
            <a:ext cx="7205157" cy="509213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sk-SK" sz="4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Vážení cestujúci, oznamujeme zmenu CP regionálnej autobusovej dopravy od 29.03.2026 (nedeľa)</a:t>
            </a:r>
            <a:endParaRPr lang="sk-SK" sz="3000" b="1" u="sng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sk-SK" sz="4400" b="1" dirty="0">
                <a:latin typeface="Calibri" panose="020F0502020204030204" pitchFamily="34" charset="0"/>
                <a:ea typeface="Calibri" panose="020F0502020204030204" pitchFamily="34" charset="0"/>
              </a:rPr>
              <a:t>Viac </a:t>
            </a:r>
            <a:r>
              <a:rPr lang="sk-SK" sz="4400" b="1" dirty="0" err="1">
                <a:latin typeface="Calibri" panose="020F0502020204030204" pitchFamily="34" charset="0"/>
                <a:ea typeface="Calibri" panose="020F0502020204030204" pitchFamily="34" charset="0"/>
              </a:rPr>
              <a:t>info</a:t>
            </a:r>
            <a:r>
              <a:rPr lang="sk-SK" sz="4400" b="1" dirty="0">
                <a:latin typeface="Calibri" panose="020F0502020204030204" pitchFamily="34" charset="0"/>
                <a:ea typeface="Calibri" panose="020F0502020204030204" pitchFamily="34" charset="0"/>
              </a:rPr>
              <a:t> web stránka: </a:t>
            </a:r>
          </a:p>
          <a:p>
            <a:pPr algn="l">
              <a:spcBef>
                <a:spcPts val="0"/>
              </a:spcBef>
            </a:pPr>
            <a:r>
              <a:rPr lang="sk-SK" sz="44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arriva.sk/</a:t>
            </a:r>
            <a:r>
              <a:rPr lang="sk-SK" sz="4400" b="1" u="sng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liorbus</a:t>
            </a:r>
            <a:r>
              <a:rPr lang="sk-SK" sz="44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sk-SK" sz="4400" b="1" u="sng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regionalna</a:t>
            </a:r>
            <a:r>
              <a:rPr lang="sk-SK" sz="44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-doprava/cestovne-poriadky/</a:t>
            </a:r>
            <a:endParaRPr lang="sk-SK" sz="4400" b="1" u="sng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sk-SK" sz="2200" b="1" dirty="0">
              <a:solidFill>
                <a:schemeClr val="bg1"/>
              </a:solidFill>
              <a:latin typeface="MarkPro-Light" panose="020B0504020101010102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905165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ctrTitle"/>
          </p:nvPr>
        </p:nvSpPr>
        <p:spPr>
          <a:xfrm>
            <a:off x="227212" y="2265528"/>
            <a:ext cx="6021743" cy="1774844"/>
          </a:xfrm>
        </p:spPr>
        <p:txBody>
          <a:bodyPr anchor="t">
            <a:noAutofit/>
          </a:bodyPr>
          <a:lstStyle/>
          <a:p>
            <a:pPr algn="l"/>
            <a:r>
              <a:rPr lang="sk-SK" sz="5400" b="1" dirty="0">
                <a:latin typeface="MarkPro-Black" panose="020B0A04020101010102" pitchFamily="34" charset="-18"/>
              </a:rPr>
              <a:t>ZMENA CP </a:t>
            </a:r>
            <a:br>
              <a:rPr lang="sk-SK" sz="5400" b="1" dirty="0">
                <a:latin typeface="MarkPro-Black" panose="020B0A04020101010102" pitchFamily="34" charset="-18"/>
              </a:rPr>
            </a:br>
            <a:r>
              <a:rPr lang="sk-SK" sz="5400" b="1" dirty="0">
                <a:latin typeface="MarkPro-Black" panose="020B0A04020101010102" pitchFamily="34" charset="-18"/>
              </a:rPr>
              <a:t>od 29.03.2026</a:t>
            </a:r>
          </a:p>
        </p:txBody>
      </p:sp>
      <p:sp>
        <p:nvSpPr>
          <p:cNvPr id="5" name="Alcím 2"/>
          <p:cNvSpPr>
            <a:spLocks noGrp="1"/>
          </p:cNvSpPr>
          <p:nvPr>
            <p:ph type="subTitle" idx="1"/>
          </p:nvPr>
        </p:nvSpPr>
        <p:spPr>
          <a:xfrm>
            <a:off x="227213" y="4312693"/>
            <a:ext cx="7139502" cy="4445917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sk-SK" sz="3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Vážení cestujúci, oznamujeme zmenu CP regionálnej autobusovej dopravy </a:t>
            </a:r>
            <a:r>
              <a:rPr lang="sk-SK" sz="3600" b="1" u="sng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 29.03.2026 </a:t>
            </a:r>
            <a:r>
              <a:rPr lang="sk-SK" sz="3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(nedeľa)</a:t>
            </a:r>
            <a:endParaRPr lang="sk-SK" sz="2800" b="1" u="sng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>
              <a:spcBef>
                <a:spcPts val="0"/>
              </a:spcBef>
            </a:pPr>
            <a:endParaRPr lang="sk-SK" sz="40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sk-SK" sz="4000" b="1" dirty="0">
                <a:latin typeface="Calibri" panose="020F0502020204030204" pitchFamily="34" charset="0"/>
                <a:ea typeface="Calibri" panose="020F0502020204030204" pitchFamily="34" charset="0"/>
              </a:rPr>
              <a:t>Viac </a:t>
            </a:r>
            <a:r>
              <a:rPr lang="sk-SK" sz="4000" b="1" dirty="0" err="1">
                <a:latin typeface="Calibri" panose="020F0502020204030204" pitchFamily="34" charset="0"/>
                <a:ea typeface="Calibri" panose="020F0502020204030204" pitchFamily="34" charset="0"/>
              </a:rPr>
              <a:t>info</a:t>
            </a:r>
            <a:r>
              <a:rPr lang="sk-SK" sz="4000" b="1" dirty="0">
                <a:latin typeface="Calibri" panose="020F0502020204030204" pitchFamily="34" charset="0"/>
                <a:ea typeface="Calibri" panose="020F0502020204030204" pitchFamily="34" charset="0"/>
              </a:rPr>
              <a:t> web stránka: </a:t>
            </a:r>
          </a:p>
          <a:p>
            <a:pPr algn="l">
              <a:spcBef>
                <a:spcPts val="0"/>
              </a:spcBef>
            </a:pPr>
            <a:r>
              <a:rPr lang="sk-SK" sz="4000" b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arriva.sk/</a:t>
            </a:r>
            <a:r>
              <a:rPr lang="sk-SK" sz="4000" b="1" u="sng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liorbus</a:t>
            </a:r>
            <a:r>
              <a:rPr lang="sk-SK" sz="4000" b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sk-SK" sz="4000" b="1" u="sng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regionalna</a:t>
            </a:r>
            <a:r>
              <a:rPr lang="sk-SK" sz="4000" b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-doprava/cestovne-poriadky/</a:t>
            </a:r>
            <a:endParaRPr lang="sk-SK" sz="4000" b="1" u="sng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endParaRPr lang="sk-SK" sz="3600" dirty="0">
              <a:solidFill>
                <a:schemeClr val="tx1">
                  <a:lumMod val="85000"/>
                  <a:lumOff val="15000"/>
                </a:schemeClr>
              </a:solidFill>
              <a:latin typeface="MarkPro-Light" panose="020B0504020101010102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305645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297E95DBA0E4EB9CC51A959C589BA" ma:contentTypeVersion="9" ma:contentTypeDescription="Create a new document." ma:contentTypeScope="" ma:versionID="32713db9bd69429f62fc0962a9613612">
  <xsd:schema xmlns:xsd="http://www.w3.org/2001/XMLSchema" xmlns:xs="http://www.w3.org/2001/XMLSchema" xmlns:p="http://schemas.microsoft.com/office/2006/metadata/properties" xmlns:ns2="624f4558-695b-4654-9cb5-2e5278a29213" targetNamespace="http://schemas.microsoft.com/office/2006/metadata/properties" ma:root="true" ma:fieldsID="8ab4af787113e2c9c7b038eaf4033640" ns2:_="">
    <xsd:import namespace="624f4558-695b-4654-9cb5-2e5278a292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4f4558-695b-4654-9cb5-2e5278a292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32410E-FD40-4A92-8699-B4CD53356DE3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624f4558-695b-4654-9cb5-2e5278a29213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3087C95-CB7B-4E0A-B089-C9EFEC9160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4f4558-695b-4654-9cb5-2e5278a292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513D444-21C4-4262-8F3D-3DFF418566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1825</TotalTime>
  <Words>70</Words>
  <Application>Microsoft Office PowerPoint</Application>
  <PresentationFormat>Vlastná</PresentationFormat>
  <Paragraphs>9</Paragraphs>
  <Slides>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MarkPro-Black</vt:lpstr>
      <vt:lpstr>MarkPro-Light</vt:lpstr>
      <vt:lpstr>Office-téma</vt:lpstr>
      <vt:lpstr>ZMENA CP  od 29.03.2026  </vt:lpstr>
      <vt:lpstr>ZMENA CP  od 29.03.2026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Názov oznamu</dc:title>
  <dc:creator>PC</dc:creator>
  <cp:lastModifiedBy>Referent</cp:lastModifiedBy>
  <cp:revision>55</cp:revision>
  <dcterms:created xsi:type="dcterms:W3CDTF">2021-01-25T18:19:12Z</dcterms:created>
  <dcterms:modified xsi:type="dcterms:W3CDTF">2026-03-25T08:42:34Z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0x010100A39297E95DBA0E4EB9CC51A959C589BA</vt:lpwstr>
  </property>
</Properties>
</file>